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2" r:id="rId9"/>
    <p:sldId id="264" r:id="rId10"/>
    <p:sldId id="26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71067-58AC-4F19-AF33-9B43F17F3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7FD6D0-7EB0-4779-BC90-B46F58B0F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7AF858-B940-4221-9143-5E1DAC7A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80BC7-2293-4CE9-994A-932DF00F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6ECE0C-2C33-457A-84B7-9C72579E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770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7BF71-44C8-45EC-AD57-C63CC267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32CA88-3A9A-452D-9A4A-4482D8AB1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7FDF13-17DA-4E9E-8F90-238E8A98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30183D-1461-465A-86A3-61346E3B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C3BA98-9AAE-4AD0-B7A9-FE7C1D97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500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AD81B6-9AE6-43E6-9C3B-348D988FC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305F00-5F0A-4D02-B0EC-1BA708F7F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331CA-3EB6-49E3-928B-BAFD6572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CC2AB-385E-4092-8CE8-66F94B50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F5DB6-F8C8-42EF-8089-0FFBCCDE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13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23656-09B7-4349-BB05-94BE91F9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3BF7E-2B99-46B8-8741-251465EF7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2E8FE3-F6E5-4720-B0D9-01A12F3A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252882-BA69-4F40-93EC-DB7E85B5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4EC1F-8680-40D1-AD2C-BD4F08E8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0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0E087-BB47-4405-B45F-16F0A4A2E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7C3E44-CEB4-49D6-AA91-08B8F8B21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26D91-19FE-4960-B03C-188FBF0F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53A1FF-7B56-40F4-BB28-5C8350A2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5BF0AF-6CBA-418D-9ADB-2F171914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01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7B0AB-F568-46AB-9A5C-2CA2652E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6C3FFF-B450-4999-AD2F-E7D8196F8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B3D68E-B7AD-464D-9052-7DD78496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2BBC44-F2C3-4E71-B97C-68142F0E6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024E5-D6F1-42CB-A6D5-298A4279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27BF8E-8268-42F1-88AD-904C8A7A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31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9E412-2350-4C89-A1BF-C6AC287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232560-CDEC-4283-8DFC-BB0F6D85D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8430AD-BB51-4307-8B9C-88898DBCA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FBA7D0-8784-4F42-A920-235901810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991715-3466-4FDA-862C-C98D60F53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5A16D9-A9EE-40C5-BE6F-4F8903ED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4A3C9-0CB2-46EB-97A5-481B148D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E1D552-E8D2-4D16-AD95-26A24370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65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83963-5FAE-4C3F-BDCB-1EF826B5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78FE5B-3E91-447C-B9B5-4D1DD2C9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4ECD89-DF4C-45D5-9E25-BC0E33DA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F11BBB-8F0F-420A-B291-BDBE209A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2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951CF7-90A7-4464-BB48-9E9A0CD4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40D31E-0CDD-43BE-BDD9-645C7769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E18461-F017-4869-B607-1C3B809D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60BA0-9F1E-4BA5-9AB3-84EC8BCB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32EC2-A23A-4DCA-A5A1-D419D78E0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76A306-9AF4-43DB-98D9-ACAE10A0A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E37DEF-58BC-43A5-93B5-F8D1DEC5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2BC2DD-7D60-4781-A970-95373466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959EBC-C66E-4DFA-8B31-DDE26F1E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4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26FA7-5E13-475A-9519-2D048ED5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9D7BA5-FE80-4416-936E-FDB4D5BEA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EAEAB5-354F-49CA-9962-2D204195E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ADE47E-FCA6-4A5E-8451-87C0650F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2D8CC2-A525-4528-92EE-BBA4C4FF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B48FB2-7746-4A98-AAAB-2771427E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5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A68363-B258-49ED-8271-CEBB10AF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10682C-FCF0-442F-8D51-5B536E9BE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DD243F-CC62-4AE1-866B-6245F51C8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FAB55-F620-4EFF-A778-643EE1BAA2F0}" type="datetimeFigureOut">
              <a:rPr lang="zh-CN" altLang="en-US" smtClean="0"/>
              <a:t>17/11/20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B713E5-8391-47C6-8F61-701ECB175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0A6EC-A455-4CD5-8A6F-C9044898C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B91BE-F006-49A4-A839-EB1E8BDCB3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53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C2CB6-BA87-477F-B8F4-7D9F2A392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GPU-based Global Drone Localization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7D4596-8B7D-484A-831D-DF849D2C9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Jizhou Yan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31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89938-83F6-4EF1-BD6F-D764534A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3725EB-62E0-40A2-9B9A-F71F29E5C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 and </a:t>
            </a:r>
            <a:r>
              <a:rPr lang="en-US" altLang="zh-CN"/>
              <a:t>evaluate SIFT feature extraction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48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B4056-897F-40C3-9221-2EEC74F4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03A68-D975-4E7F-B5B7-951C055E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r>
              <a:rPr lang="en-US" altLang="zh-CN" dirty="0"/>
              <a:t>Data Collection</a:t>
            </a:r>
          </a:p>
          <a:p>
            <a:r>
              <a:rPr lang="en-US" altLang="zh-CN" dirty="0"/>
              <a:t>Proof of Concept</a:t>
            </a:r>
          </a:p>
          <a:p>
            <a:r>
              <a:rPr lang="en-US" altLang="zh-CN" dirty="0"/>
              <a:t>Further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53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36FC0-D4F7-4A54-BA7A-875D2074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23A936-65D4-46BA-9421-9860B7938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Localization is required for auto-navigation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Typical vision-based localization method: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CE1ED2-B2AE-4546-99DB-CDF4E14C441D}"/>
              </a:ext>
            </a:extLst>
          </p:cNvPr>
          <p:cNvGrpSpPr/>
          <p:nvPr/>
        </p:nvGrpSpPr>
        <p:grpSpPr>
          <a:xfrm>
            <a:off x="2109365" y="5533712"/>
            <a:ext cx="5928589" cy="643251"/>
            <a:chOff x="1874749" y="2643605"/>
            <a:chExt cx="5928589" cy="643251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1DDA52B4-CE7E-4E08-A495-6F74BF63595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366944" y="2643605"/>
              <a:ext cx="1061428" cy="640284"/>
            </a:xfrm>
            <a:prstGeom prst="roundRect">
              <a:avLst>
                <a:gd name="adj" fmla="val 16667"/>
              </a:avLst>
            </a:prstGeom>
            <a:solidFill>
              <a:srgbClr val="FFCCCC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+mn-lt"/>
                </a:rPr>
                <a:t>Feature detection</a:t>
              </a:r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8D271F20-3B66-4458-A92B-C394E98952FB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39043" y="2643605"/>
              <a:ext cx="1061429" cy="640284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+mn-lt"/>
                </a:rPr>
                <a:t>feature matching</a:t>
              </a:r>
            </a:p>
          </p:txBody>
        </p:sp>
        <p:sp>
          <p:nvSpPr>
            <p:cNvPr id="7" name="AutoShape 10">
              <a:extLst>
                <a:ext uri="{FF2B5EF4-FFF2-40B4-BE49-F238E27FC236}">
                  <a16:creationId xmlns:a16="http://schemas.microsoft.com/office/drawing/2014/main" id="{BCCB3468-FDE9-4469-9CA6-5B577317A82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311143" y="2643605"/>
              <a:ext cx="1492195" cy="643251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latin typeface="+mn-lt"/>
                </a:rPr>
                <a:t>Estimate Camera Pose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CCF1781B-6CC6-4E6F-B4B8-7B9A6FE4BC6C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428372" y="2963747"/>
              <a:ext cx="41067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CDD0927-CE42-4E17-8FB7-BB24B3F9F227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900472" y="2963747"/>
              <a:ext cx="410671" cy="148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BBC9A2B7-3B40-417E-897B-15F43F791AE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874749" y="2643605"/>
              <a:ext cx="1061428" cy="64028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/>
                <a:t>Capture Image Frame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0DA842F-8DE4-43F0-A4D3-A7F326470317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936177" y="2963747"/>
              <a:ext cx="41067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B73C404-16CD-4BC0-80E5-10B586E62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80" y="2365240"/>
            <a:ext cx="4079558" cy="23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0AA43-8FA5-474B-9C9E-B715C8B7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Collection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52519-4CE3-43D5-A79C-B995DC513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GRASP Lab</a:t>
            </a:r>
          </a:p>
          <a:p>
            <a:r>
              <a:rPr lang="en-US" altLang="zh-CN" dirty="0"/>
              <a:t>Scene Data: 500+ images, build with Structure-from-Motion</a:t>
            </a:r>
          </a:p>
          <a:p>
            <a:r>
              <a:rPr lang="en-US" altLang="zh-CN" dirty="0"/>
              <a:t>Test Data: 100 images</a:t>
            </a:r>
          </a:p>
          <a:p>
            <a:r>
              <a:rPr lang="en-US" altLang="zh-CN" dirty="0"/>
              <a:t>Ground truth: motion capture system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93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C3F9B-7322-4757-AD5B-D19DBB5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Collection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695457-57B1-4369-B0C8-C45FAFCCD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Scene Data				Test Data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43DFB6-4668-4C26-9B2F-BE9788BCF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800" y="2676566"/>
            <a:ext cx="3544421" cy="2649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9DC52C-3A95-4BD8-8BA6-3C4424583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22" y="2676567"/>
            <a:ext cx="3544420" cy="26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8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C3F9B-7322-4757-AD5B-D19DBB58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Collection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695457-57B1-4369-B0C8-C45FAFCCD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3D feature point cloud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F63337-3271-4268-B976-B4A87B99A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20" y="2341688"/>
            <a:ext cx="7186863" cy="39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0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71D1D-3306-4070-8F93-6A6A8323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 of Concept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78D6-BFF1-4015-8F94-4228F9433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On-board work flow</a:t>
            </a:r>
          </a:p>
          <a:p>
            <a:pPr lvl="1"/>
            <a:r>
              <a:rPr lang="en-US" altLang="zh-CN" dirty="0"/>
              <a:t>Extract SIFT feature</a:t>
            </a:r>
          </a:p>
          <a:p>
            <a:pPr lvl="1"/>
            <a:r>
              <a:rPr lang="en-US" altLang="zh-CN" dirty="0"/>
              <a:t>Feature matching</a:t>
            </a:r>
          </a:p>
          <a:p>
            <a:pPr lvl="1"/>
            <a:r>
              <a:rPr lang="en-US" altLang="zh-CN" dirty="0"/>
              <a:t>linear method to estimate camera pose (PnP)</a:t>
            </a:r>
          </a:p>
          <a:p>
            <a:pPr lvl="1"/>
            <a:r>
              <a:rPr lang="en-US" altLang="zh-CN" dirty="0"/>
              <a:t>Non-linear method to estimate camera pose</a:t>
            </a:r>
          </a:p>
          <a:p>
            <a:endParaRPr lang="en-US" altLang="zh-CN" dirty="0"/>
          </a:p>
          <a:p>
            <a:r>
              <a:rPr lang="en-US" altLang="zh-CN" dirty="0"/>
              <a:t>Using OpenCV SIFT (</a:t>
            </a:r>
            <a:r>
              <a:rPr lang="en-US" altLang="zh-CN" dirty="0" err="1"/>
              <a:t>cpu</a:t>
            </a:r>
            <a:r>
              <a:rPr lang="en-US" altLang="zh-CN" dirty="0"/>
              <a:t>) &amp; KD-Tree</a:t>
            </a:r>
          </a:p>
          <a:p>
            <a:r>
              <a:rPr lang="en-US" altLang="zh-CN" dirty="0"/>
              <a:t>Own implement of PnP and non-linear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32457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85A07-B901-44BF-B201-59D97720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 of Concept</a:t>
            </a:r>
            <a:endParaRPr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780DB70-E846-45D4-9625-94EB50B9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Compare with mo-cap data</a:t>
            </a:r>
          </a:p>
        </p:txBody>
      </p:sp>
      <p:pic>
        <p:nvPicPr>
          <p:cNvPr id="17" name="内容占位符 12">
            <a:extLst>
              <a:ext uri="{FF2B5EF4-FFF2-40B4-BE49-F238E27FC236}">
                <a16:creationId xmlns:a16="http://schemas.microsoft.com/office/drawing/2014/main" id="{C01F3742-7932-4184-BDB7-6116A5275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31" y="2526947"/>
            <a:ext cx="4363822" cy="310000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3D3B51-296A-4792-98DF-5FE7EEBB5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8" r="14207"/>
          <a:stretch/>
        </p:blipFill>
        <p:spPr>
          <a:xfrm>
            <a:off x="1449149" y="2416084"/>
            <a:ext cx="4646851" cy="33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85A07-B901-44BF-B201-59D97720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 of Concept</a:t>
            </a:r>
            <a:endParaRPr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4780DB70-E846-45D4-9625-94EB50B9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Compare with mo-cap data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Error: 11.51mm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081B3B-4313-41B7-9EB7-2371BDB3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04" y="2673350"/>
            <a:ext cx="3317202" cy="2486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F56F7A-E083-4A8E-B97F-9AB30DD4B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559" y="2671886"/>
            <a:ext cx="3358762" cy="25176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81A140-0AB5-4F1A-92A0-D7682254C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97" y="2673350"/>
            <a:ext cx="3279548" cy="245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51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137</Words>
  <Application>Microsoft Office PowerPoint</Application>
  <PresentationFormat>宽屏</PresentationFormat>
  <Paragraphs>54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GPU-based Global Drone Localization</vt:lpstr>
      <vt:lpstr>Agenda</vt:lpstr>
      <vt:lpstr>Overview</vt:lpstr>
      <vt:lpstr>Data Collection</vt:lpstr>
      <vt:lpstr>Data Collection</vt:lpstr>
      <vt:lpstr>Data Collection</vt:lpstr>
      <vt:lpstr>Proof of Concept</vt:lpstr>
      <vt:lpstr>Proof of Concept</vt:lpstr>
      <vt:lpstr>Proof of Concept</vt:lpstr>
      <vt:lpstr>Further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GPU-based Global Drone Localization</dc:title>
  <dc:creator>Yan Jizhou</dc:creator>
  <cp:lastModifiedBy>Yan Jizhou</cp:lastModifiedBy>
  <cp:revision>12</cp:revision>
  <dcterms:created xsi:type="dcterms:W3CDTF">2017-11-20T15:25:18Z</dcterms:created>
  <dcterms:modified xsi:type="dcterms:W3CDTF">2017-11-20T19:06:05Z</dcterms:modified>
</cp:coreProperties>
</file>